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61" r:id="rId4"/>
    <p:sldId id="257" r:id="rId5"/>
    <p:sldId id="258" r:id="rId6"/>
    <p:sldId id="267" r:id="rId7"/>
    <p:sldId id="263" r:id="rId8"/>
    <p:sldId id="260" r:id="rId9"/>
    <p:sldId id="262" r:id="rId10"/>
    <p:sldId id="265" r:id="rId11"/>
    <p:sldId id="266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6" r:id="rId20"/>
    <p:sldId id="277" r:id="rId21"/>
    <p:sldId id="279" r:id="rId22"/>
    <p:sldId id="278" r:id="rId23"/>
    <p:sldId id="26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3186" autoAdjust="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37190-4122-4A30-A480-64104FDC4FB1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DF54-7EC5-4EAF-8428-B2DC3C1C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F54-7EC5-4EAF-8428-B2DC3C1CDD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6411-F08A-4023-93B6-24C84EA58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07F2A-D72D-4DAD-B527-A61AAE90F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6D52-34A6-42D8-ABA5-B3656FB4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E2CE0-DA88-4B3F-B401-211A36D7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69358-9BFC-4AAF-BB45-FA94ACAC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9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D011-4F2C-47C7-8AD3-D1CF318A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FDDE6-5BC6-49EB-8ADD-86D2D4F11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B64AB-F30B-46DF-977E-18D1C29E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F3CD5-2EBC-4680-8FB9-0A3C1C1A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D2AA-C0C0-4C8A-A895-8CA0C695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8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68CB3-44A9-4E46-A29D-1E0624CE6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E79CC-C594-4E2E-ABCD-206D5DEBC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08473-0F36-40BD-A2B1-249ECFCC1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80DF0-56C1-4A7B-8D7F-E830D396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F35DD-BF23-4FD5-A4EF-FAB3DB2E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4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4F93-7FEA-4692-9AEC-0E2B1235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93AC-BB0F-4D4A-9000-718A41C7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CD99B-B7A5-4CD7-9F15-25EB2A78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20B37-86C8-4BB8-924C-B3931B3A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D028D-2B1E-408A-99C6-513A16EA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5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2CC-C462-43D3-A71E-BA48F12E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B5235-C3F0-4E2A-9E08-350B66550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FF444-790A-49E5-8C02-3E9220F6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A7E13-0056-4071-A174-AD853562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D473D-A5E2-42BC-BC99-698F636F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2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9010-178A-4A21-971E-0889F60D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9494E-5EC9-477A-AD62-811515217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4DC84-26BA-4F34-B2EE-848D2B28D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2977B-18CE-4BE4-A5AF-B045B3B8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282AE-9D20-47DA-AB08-F86D241A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44BD-96F5-44EF-A1E1-29F9C2D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8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D107-82C1-4962-96D3-381E5566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4EE61-04EC-47F4-938B-2EB5BBB84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F6140-E6F7-42F5-8B66-D7473C11C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A098F-AA06-4804-925D-BE9442064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3A0CB-2562-4EA6-A15B-DA5324220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5C71F-342B-40D2-89C2-7AB0FA7F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44F135-2FD7-4355-98A6-21C1F870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CBB460-80FA-4A6D-A768-6BB3E44F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3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2E4C-476C-4B74-B807-5E61F9ED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92343-F416-48E3-B6C1-EDB7CB22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F9DC6-6807-45E6-AF5B-61A9B734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3F9B2-20EE-45E0-B8BE-FAE07165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8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03B15-6959-4240-A7B3-ABF37B05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CAB84-1088-4771-B44E-4A7933D5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8D202-F2F8-49D1-8B64-73FF1679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8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B001-1B88-4372-B660-EB37D699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3C44D-84D7-4DF2-B2FB-88440104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814BB-B0FD-4743-B678-9B5C3472D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DF6A-09C8-4C45-8418-9B7FA676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06AB1-DCBF-4CFC-B506-C660675F9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40609-2D93-4542-B2F9-94457152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6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AE37-8D5B-4B04-A531-EB62F494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3CFA5-28E9-41F0-80D2-BD813C004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24DAE-81AB-4756-A1B7-4E40D84A9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BF67A-CA25-46F0-AB64-7B3352D3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C950D-6814-4EFE-A2AC-E0352470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926F5-24CA-4F6A-B64E-E708603F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6DCE8-DBBC-4959-81F1-C4EA836E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B433-4F09-4734-9276-F122A1B15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18B5C-74B3-4CA7-961F-BBC073369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F76-5E9C-42A4-9CFC-A8459CAA93E4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04B5A-4682-49E3-BD79-D67D72741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FBA4C-B054-484B-82D0-9D71E1CC1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2B09A9-B979-4485-8C25-382FB1DBBA39}"/>
              </a:ext>
            </a:extLst>
          </p:cNvPr>
          <p:cNvSpPr txBox="1"/>
          <p:nvPr/>
        </p:nvSpPr>
        <p:spPr>
          <a:xfrm>
            <a:off x="3193772" y="262524"/>
            <a:ext cx="6440557" cy="144655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Care Website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ABD612-FF4E-863A-2D3D-5DFF81DE9C52}"/>
              </a:ext>
            </a:extLst>
          </p:cNvPr>
          <p:cNvGrpSpPr/>
          <p:nvPr/>
        </p:nvGrpSpPr>
        <p:grpSpPr>
          <a:xfrm>
            <a:off x="2955228" y="2828690"/>
            <a:ext cx="6281531" cy="2127661"/>
            <a:chOff x="2955230" y="2225259"/>
            <a:chExt cx="6281531" cy="2127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794957-2A99-4727-8D50-CDA55AA49C10}"/>
                </a:ext>
              </a:extLst>
            </p:cNvPr>
            <p:cNvSpPr txBox="1"/>
            <p:nvPr/>
          </p:nvSpPr>
          <p:spPr>
            <a:xfrm>
              <a:off x="4197622" y="2225259"/>
              <a:ext cx="37967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Batch Code: 2211B2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D97F26-B02D-4302-A99F-C70BA93D2D2B}"/>
                </a:ext>
              </a:extLst>
            </p:cNvPr>
            <p:cNvSpPr txBox="1"/>
            <p:nvPr/>
          </p:nvSpPr>
          <p:spPr>
            <a:xfrm>
              <a:off x="3848096" y="2751442"/>
              <a:ext cx="51319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Faculty: Miss Bakhtawar Siraj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0B0F69-EC66-47CE-BB4C-83439DB52E94}"/>
                </a:ext>
              </a:extLst>
            </p:cNvPr>
            <p:cNvSpPr txBox="1"/>
            <p:nvPr/>
          </p:nvSpPr>
          <p:spPr>
            <a:xfrm>
              <a:off x="4068412" y="3768145"/>
              <a:ext cx="4055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Curriculum code: 7062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8CF7A7-BA69-4B6A-ABEC-200400273748}"/>
                </a:ext>
              </a:extLst>
            </p:cNvPr>
            <p:cNvSpPr txBox="1"/>
            <p:nvPr/>
          </p:nvSpPr>
          <p:spPr>
            <a:xfrm>
              <a:off x="2955230" y="3251181"/>
              <a:ext cx="6281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Co-Ordinator: Miss Munazzah Khan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E2ADEF-C30F-1AE3-54B3-C0B94EA1E643}"/>
              </a:ext>
            </a:extLst>
          </p:cNvPr>
          <p:cNvSpPr txBox="1"/>
          <p:nvPr/>
        </p:nvSpPr>
        <p:spPr>
          <a:xfrm>
            <a:off x="4613610" y="1494671"/>
            <a:ext cx="360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(Semester: DISM)</a:t>
            </a:r>
          </a:p>
        </p:txBody>
      </p:sp>
    </p:spTree>
    <p:extLst>
      <p:ext uri="{BB962C8B-B14F-4D97-AF65-F5344CB8AC3E}">
        <p14:creationId xmlns:p14="http://schemas.microsoft.com/office/powerpoint/2010/main" val="39972357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046AF0-BB18-6635-1B38-3FF550A41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28" y="2404378"/>
            <a:ext cx="8411340" cy="4014783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43E24-6AD9-3B14-94D9-A45966D42B77}"/>
              </a:ext>
            </a:extLst>
          </p:cNvPr>
          <p:cNvSpPr txBox="1"/>
          <p:nvPr/>
        </p:nvSpPr>
        <p:spPr>
          <a:xfrm>
            <a:off x="758684" y="101985"/>
            <a:ext cx="10674628" cy="21236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Doctor Panel -&gt; Appointment Request</a:t>
            </a:r>
          </a:p>
        </p:txBody>
      </p:sp>
    </p:spTree>
    <p:extLst>
      <p:ext uri="{BB962C8B-B14F-4D97-AF65-F5344CB8AC3E}">
        <p14:creationId xmlns:p14="http://schemas.microsoft.com/office/powerpoint/2010/main" val="26354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BC6035-BDFF-2472-5284-E856A34D1B68}"/>
              </a:ext>
            </a:extLst>
          </p:cNvPr>
          <p:cNvSpPr txBox="1"/>
          <p:nvPr/>
        </p:nvSpPr>
        <p:spPr>
          <a:xfrm>
            <a:off x="1479272" y="101985"/>
            <a:ext cx="923345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Before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6F4F7-DE5A-830E-9546-792F2CF23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431705"/>
            <a:ext cx="10058400" cy="4800935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1890046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386C60-A7D7-8445-0778-FEAC430A4015}"/>
              </a:ext>
            </a:extLst>
          </p:cNvPr>
          <p:cNvSpPr txBox="1"/>
          <p:nvPr/>
        </p:nvSpPr>
        <p:spPr>
          <a:xfrm>
            <a:off x="225285" y="128489"/>
            <a:ext cx="1174142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After Login of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47F1E-6D21-8579-B250-C68F42B9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87" y="1491214"/>
            <a:ext cx="9467621" cy="4512021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896170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4F340-4EE1-C165-8201-94BAFCA6D122}"/>
              </a:ext>
            </a:extLst>
          </p:cNvPr>
          <p:cNvSpPr txBox="1"/>
          <p:nvPr/>
        </p:nvSpPr>
        <p:spPr>
          <a:xfrm>
            <a:off x="86139" y="128489"/>
            <a:ext cx="12019722" cy="21236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After Login of Doctor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74DFF-35E7-9637-E32B-88CE5FA41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50" y="2391412"/>
            <a:ext cx="8347099" cy="3990231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2772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36A90-7DDD-75BC-E275-9716C8366F61}"/>
              </a:ext>
            </a:extLst>
          </p:cNvPr>
          <p:cNvSpPr txBox="1"/>
          <p:nvPr/>
        </p:nvSpPr>
        <p:spPr>
          <a:xfrm>
            <a:off x="0" y="141742"/>
            <a:ext cx="12192000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Doctor Registration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48A71-0682-8156-4B9A-435E16F6D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1" y="1589538"/>
            <a:ext cx="9719097" cy="4638983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0733443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6FAF1-EEAB-3A29-5B71-ADB51B7FEBB5}"/>
              </a:ext>
            </a:extLst>
          </p:cNvPr>
          <p:cNvSpPr txBox="1"/>
          <p:nvPr/>
        </p:nvSpPr>
        <p:spPr>
          <a:xfrm>
            <a:off x="839027" y="199422"/>
            <a:ext cx="1051394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Side-&gt; Patient Sign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248C-7CA0-F130-EDF6-19A381A7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88" y="1762538"/>
            <a:ext cx="9304822" cy="4448059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445058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9D6E9-05B5-1C11-6262-E3C2F5F4F193}"/>
              </a:ext>
            </a:extLst>
          </p:cNvPr>
          <p:cNvSpPr txBox="1"/>
          <p:nvPr/>
        </p:nvSpPr>
        <p:spPr>
          <a:xfrm>
            <a:off x="1479271" y="154994"/>
            <a:ext cx="923345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Our Doctors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832F7-E526-6106-AAC5-C8F8BD22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45" y="1535433"/>
            <a:ext cx="9974106" cy="4746097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759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A1CBC-94BB-3087-8465-15FC6C1F558F}"/>
              </a:ext>
            </a:extLst>
          </p:cNvPr>
          <p:cNvSpPr txBox="1"/>
          <p:nvPr/>
        </p:nvSpPr>
        <p:spPr>
          <a:xfrm>
            <a:off x="1203460" y="181498"/>
            <a:ext cx="978507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Search Doctor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C90DE-A03A-B6D8-7BE2-C9C7DD80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01" y="1564133"/>
            <a:ext cx="9654193" cy="4611380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0566477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6671F-0134-2A6E-4B23-B31314F7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80" y="1529283"/>
            <a:ext cx="10270435" cy="4902140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CBD0D-EB38-2557-95CD-ECCD0461DF2B}"/>
              </a:ext>
            </a:extLst>
          </p:cNvPr>
          <p:cNvSpPr txBox="1"/>
          <p:nvPr/>
        </p:nvSpPr>
        <p:spPr>
          <a:xfrm>
            <a:off x="258416" y="194750"/>
            <a:ext cx="1167516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Make Appointment</a:t>
            </a:r>
          </a:p>
        </p:txBody>
      </p:sp>
    </p:spTree>
    <p:extLst>
      <p:ext uri="{BB962C8B-B14F-4D97-AF65-F5344CB8AC3E}">
        <p14:creationId xmlns:p14="http://schemas.microsoft.com/office/powerpoint/2010/main" val="11862238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DF6C7-CB63-6358-8E79-BF5EE5E6E806}"/>
              </a:ext>
            </a:extLst>
          </p:cNvPr>
          <p:cNvSpPr txBox="1"/>
          <p:nvPr/>
        </p:nvSpPr>
        <p:spPr>
          <a:xfrm>
            <a:off x="1203461" y="181498"/>
            <a:ext cx="978507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Our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E5DC7-A727-828E-F1DE-10646DB78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5" y="1622997"/>
            <a:ext cx="9978887" cy="4777593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325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29205-58E2-B060-E0F9-E966421F773B}"/>
              </a:ext>
            </a:extLst>
          </p:cNvPr>
          <p:cNvSpPr txBox="1"/>
          <p:nvPr/>
        </p:nvSpPr>
        <p:spPr>
          <a:xfrm>
            <a:off x="1820517" y="106018"/>
            <a:ext cx="855096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Sides/Panels of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CFE4B-1394-B0DA-0912-7B628E724601}"/>
              </a:ext>
            </a:extLst>
          </p:cNvPr>
          <p:cNvSpPr txBox="1"/>
          <p:nvPr/>
        </p:nvSpPr>
        <p:spPr>
          <a:xfrm>
            <a:off x="3900693" y="2260721"/>
            <a:ext cx="4390613" cy="193899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  <a:effectLst>
            <a:glow rad="190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Admin Panel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Doctor Panel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3042423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3A7B1-88F3-E1E5-DEDE-FD345D984A9A}"/>
              </a:ext>
            </a:extLst>
          </p:cNvPr>
          <p:cNvSpPr txBox="1"/>
          <p:nvPr/>
        </p:nvSpPr>
        <p:spPr>
          <a:xfrm>
            <a:off x="86139" y="181498"/>
            <a:ext cx="120197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Appointment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3BBB6-CD25-5E89-E264-9AF7A48C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2" y="1635649"/>
            <a:ext cx="10031896" cy="4773596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3905287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0094B5-DB49-3B3E-864D-5AAF41BE07AB}"/>
              </a:ext>
            </a:extLst>
          </p:cNvPr>
          <p:cNvSpPr txBox="1"/>
          <p:nvPr/>
        </p:nvSpPr>
        <p:spPr>
          <a:xfrm>
            <a:off x="1136374" y="128489"/>
            <a:ext cx="991925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Medical News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51733-8515-5991-F200-2C0B3C2C8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21" y="1560918"/>
            <a:ext cx="9793357" cy="4667258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0632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00A99-32E3-A3DA-C762-501C09B204D1}"/>
              </a:ext>
            </a:extLst>
          </p:cNvPr>
          <p:cNvSpPr txBox="1"/>
          <p:nvPr/>
        </p:nvSpPr>
        <p:spPr>
          <a:xfrm>
            <a:off x="1203459" y="181498"/>
            <a:ext cx="978507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About Care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B873-DF46-6D97-97E7-CD678C16C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66" y="1473537"/>
            <a:ext cx="10429461" cy="4993314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501447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DD9688-5F28-4BF8-B26C-C712644ACA14}"/>
              </a:ext>
            </a:extLst>
          </p:cNvPr>
          <p:cNvSpPr txBox="1"/>
          <p:nvPr/>
        </p:nvSpPr>
        <p:spPr>
          <a:xfrm>
            <a:off x="4131365" y="2644170"/>
            <a:ext cx="3929269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9148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BBF41E-B7D3-88E7-3A69-1B8A2A8EF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0" y="2509579"/>
            <a:ext cx="7858540" cy="3722163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268716-9F82-F1FA-D694-3AA96A0DF26A}"/>
              </a:ext>
            </a:extLst>
          </p:cNvPr>
          <p:cNvSpPr txBox="1"/>
          <p:nvPr/>
        </p:nvSpPr>
        <p:spPr>
          <a:xfrm>
            <a:off x="473764" y="0"/>
            <a:ext cx="11244472" cy="21236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Doctor Registration Request</a:t>
            </a:r>
          </a:p>
        </p:txBody>
      </p:sp>
    </p:spTree>
    <p:extLst>
      <p:ext uri="{BB962C8B-B14F-4D97-AF65-F5344CB8AC3E}">
        <p14:creationId xmlns:p14="http://schemas.microsoft.com/office/powerpoint/2010/main" val="38440209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36E5EA-AA4D-4258-971A-279B8C1BC032}"/>
              </a:ext>
            </a:extLst>
          </p:cNvPr>
          <p:cNvSpPr txBox="1"/>
          <p:nvPr/>
        </p:nvSpPr>
        <p:spPr>
          <a:xfrm>
            <a:off x="761998" y="168246"/>
            <a:ext cx="10668001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Registered Doctors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EE319-B9FE-4CE0-4076-7DA3CB462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63" y="1622090"/>
            <a:ext cx="9450869" cy="4500414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771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0B8712-4682-CB55-5DB6-50BE9E884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09" y="1597503"/>
            <a:ext cx="9667380" cy="4564758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F46621-B67D-7893-244C-C9C70F6AE06D}"/>
              </a:ext>
            </a:extLst>
          </p:cNvPr>
          <p:cNvSpPr txBox="1"/>
          <p:nvPr/>
        </p:nvSpPr>
        <p:spPr>
          <a:xfrm>
            <a:off x="674183" y="141741"/>
            <a:ext cx="10843633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Registered Patients</a:t>
            </a:r>
          </a:p>
        </p:txBody>
      </p:sp>
    </p:spTree>
    <p:extLst>
      <p:ext uri="{BB962C8B-B14F-4D97-AF65-F5344CB8AC3E}">
        <p14:creationId xmlns:p14="http://schemas.microsoft.com/office/powerpoint/2010/main" val="2799459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949345-A604-850B-665A-81415C95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87" y="1543155"/>
            <a:ext cx="9412024" cy="4485525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AD704-0C43-D660-D056-877FD38B9BC3}"/>
              </a:ext>
            </a:extLst>
          </p:cNvPr>
          <p:cNvSpPr txBox="1"/>
          <p:nvPr/>
        </p:nvSpPr>
        <p:spPr>
          <a:xfrm>
            <a:off x="1901686" y="106018"/>
            <a:ext cx="8388627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Our Services</a:t>
            </a:r>
          </a:p>
        </p:txBody>
      </p:sp>
    </p:spTree>
    <p:extLst>
      <p:ext uri="{BB962C8B-B14F-4D97-AF65-F5344CB8AC3E}">
        <p14:creationId xmlns:p14="http://schemas.microsoft.com/office/powerpoint/2010/main" val="9480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6BB20-632D-4A8C-E4BE-FB722C67E7A2}"/>
              </a:ext>
            </a:extLst>
          </p:cNvPr>
          <p:cNvSpPr txBox="1"/>
          <p:nvPr/>
        </p:nvSpPr>
        <p:spPr>
          <a:xfrm>
            <a:off x="1984510" y="66261"/>
            <a:ext cx="822297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Add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B9C43-8B4C-409C-CEEC-8DFF9288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3" y="1469173"/>
            <a:ext cx="9584207" cy="4560567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49745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36DC3-26F1-3193-95AD-3B6699888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62" y="1495543"/>
            <a:ext cx="9864076" cy="4715404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000F0-3CD2-88BB-BD20-7E515C06611B}"/>
              </a:ext>
            </a:extLst>
          </p:cNvPr>
          <p:cNvSpPr txBox="1"/>
          <p:nvPr/>
        </p:nvSpPr>
        <p:spPr>
          <a:xfrm>
            <a:off x="437321" y="198783"/>
            <a:ext cx="11317358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Doctor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29398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1EBF4F-802E-BE08-62D3-DF0D9E6DA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44" y="1597368"/>
            <a:ext cx="9622910" cy="4564894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EB854-43E3-9A0E-032B-ECADC7E2617E}"/>
              </a:ext>
            </a:extLst>
          </p:cNvPr>
          <p:cNvSpPr txBox="1"/>
          <p:nvPr/>
        </p:nvSpPr>
        <p:spPr>
          <a:xfrm>
            <a:off x="761999" y="194749"/>
            <a:ext cx="10668001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Add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162201209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137</Words>
  <Application>Microsoft Office PowerPoint</Application>
  <PresentationFormat>Widescreen</PresentationFormat>
  <Paragraphs>32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Colonna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asp</cp:lastModifiedBy>
  <cp:revision>21</cp:revision>
  <dcterms:created xsi:type="dcterms:W3CDTF">2023-03-20T08:58:02Z</dcterms:created>
  <dcterms:modified xsi:type="dcterms:W3CDTF">2023-11-25T04:24:46Z</dcterms:modified>
</cp:coreProperties>
</file>